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7561440" cy="1068984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Format des Titeltextes durch Klicken bearbeiten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3200" spc="-1" strike="noStrike">
                <a:latin typeface="Arial"/>
              </a:rPr>
              <a:t>Format des Gliederungstextes durch Klicken bearbeiten</a:t>
            </a:r>
            <a:endParaRPr b="0" lang="de-A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AT" sz="2800" spc="-1" strike="noStrike">
                <a:latin typeface="Arial"/>
              </a:rPr>
              <a:t>Zweite Gliederungsebene</a:t>
            </a:r>
            <a:endParaRPr b="0" lang="de-A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400" spc="-1" strike="noStrike">
                <a:latin typeface="Arial"/>
              </a:rPr>
              <a:t>Dritte Gliederungsebene</a:t>
            </a:r>
            <a:endParaRPr b="0" lang="de-A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AT" sz="2000" spc="-1" strike="noStrike">
                <a:latin typeface="Arial"/>
              </a:rPr>
              <a:t>Vierte Gliederungsebene</a:t>
            </a:r>
            <a:endParaRPr b="0" lang="de-A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Fünfte Gliederungsebene</a:t>
            </a:r>
            <a:endParaRPr b="0" lang="de-A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Sechste Gliederungsebene</a:t>
            </a:r>
            <a:endParaRPr b="0" lang="de-A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Siebte Gliederungsebene</a:t>
            </a:r>
            <a:endParaRPr b="0" lang="de-A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504000" y="3236040"/>
            <a:ext cx="5110200" cy="48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Fira Sans"/>
                <a:ea typeface="DejaVu Sans"/>
              </a:rPr>
              <a:t>Dies ist ein Mustertext zum Kirchenprogramm</a:t>
            </a:r>
            <a:endParaRPr b="0" lang="de-AT" sz="18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r>
              <a:rPr b="1" lang="de-AT" sz="4000" spc="-1" strike="noStrike">
                <a:solidFill>
                  <a:srgbClr val="000000"/>
                </a:solidFill>
                <a:latin typeface="Fira Sans"/>
                <a:ea typeface="DejaVu Sans"/>
              </a:rPr>
              <a:t>Überschrift des </a:t>
            </a:r>
            <a:endParaRPr b="0" lang="de-AT" sz="40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r>
              <a:rPr b="1" lang="de-AT" sz="4000" spc="-1" strike="noStrike">
                <a:solidFill>
                  <a:srgbClr val="000000"/>
                </a:solidFill>
                <a:latin typeface="Fira Sans"/>
                <a:ea typeface="DejaVu Sans"/>
              </a:rPr>
              <a:t>Programms</a:t>
            </a:r>
            <a:endParaRPr b="0" lang="de-AT" sz="40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endParaRPr b="0" lang="de-AT" sz="40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r>
              <a:rPr b="0" lang="de-AT" sz="1600" spc="-1" strike="noStrike">
                <a:solidFill>
                  <a:srgbClr val="000000"/>
                </a:solidFill>
                <a:latin typeface="Fira Sans"/>
                <a:ea typeface="DejaVu Sans"/>
              </a:rPr>
              <a:t>Detailinformationen zum Programm Detailinforma-tionen zum Programm Detailinformationen zum Programm Detailinformationen zum Programm Detailinformationen zum Programm</a:t>
            </a:r>
            <a:endParaRPr b="0" lang="de-AT" sz="16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endParaRPr b="0" lang="de-AT" sz="16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r>
              <a:rPr b="0" lang="de-AT" sz="1600" spc="-1" strike="noStrike">
                <a:solidFill>
                  <a:srgbClr val="000000"/>
                </a:solidFill>
                <a:latin typeface="Fira Sans"/>
                <a:ea typeface="DejaVu Sans"/>
              </a:rPr>
              <a:t>Detailinformationen zum Programm  Detailinforma-tionen zum Programm Detailinformationen zum Programm Detailinformationen zum Programm Detailinformationen zum Programm</a:t>
            </a:r>
            <a:endParaRPr b="0" lang="de-AT" sz="1600" spc="-1" strike="noStrike">
              <a:latin typeface="Fira Sans"/>
            </a:endParaRPr>
          </a:p>
          <a:p>
            <a:pPr>
              <a:lnSpc>
                <a:spcPct val="100000"/>
              </a:lnSpc>
            </a:pPr>
            <a:endParaRPr b="0" lang="de-AT" sz="1600" spc="-1" strike="noStrike">
              <a:latin typeface="Fira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2020-03-11T18:11:21Z</dcterms:created>
  <dc:creator/>
  <dc:description/>
  <dc:language>de-AT</dc:language>
  <cp:lastModifiedBy/>
  <dcterms:modified xsi:type="dcterms:W3CDTF">2024-05-08T11:31:20Z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