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9675" cy="10691813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680328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77640" y="5740560"/>
            <a:ext cx="680328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77640" y="574056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3863880" y="574056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2677680" y="250164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978080" y="250164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77640" y="574056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2677680" y="574056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4978080" y="574056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77640" y="426240"/>
            <a:ext cx="6803280" cy="8274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377640" y="574056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863880" y="574056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77640" y="5740560"/>
            <a:ext cx="680328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0" y="0"/>
            <a:ext cx="7561440" cy="106898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de-AT" sz="4400" spc="-1" strike="noStrike">
                <a:latin typeface="Arial"/>
              </a:rPr>
              <a:t>Format des Titeltextes durch Klicken bearbeiten</a:t>
            </a:r>
            <a:endParaRPr b="0" lang="de-AT" sz="44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AT" sz="3200" spc="-1" strike="noStrike">
                <a:latin typeface="Arial"/>
              </a:rPr>
              <a:t>Format des Gliederungstextes durch Klicken bearbeiten</a:t>
            </a:r>
            <a:endParaRPr b="0" lang="de-A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AT" sz="2800" spc="-1" strike="noStrike">
                <a:latin typeface="Arial"/>
              </a:rPr>
              <a:t>Zweite Gliederungsebene</a:t>
            </a:r>
            <a:endParaRPr b="0" lang="de-A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AT" sz="2400" spc="-1" strike="noStrike">
                <a:latin typeface="Arial"/>
              </a:rPr>
              <a:t>Dritte Gliederungsebene</a:t>
            </a:r>
            <a:endParaRPr b="0" lang="de-A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AT" sz="2000" spc="-1" strike="noStrike">
                <a:latin typeface="Arial"/>
              </a:rPr>
              <a:t>Vierte Gliederungsebene</a:t>
            </a:r>
            <a:endParaRPr b="0" lang="de-A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AT" sz="2000" spc="-1" strike="noStrike">
                <a:latin typeface="Arial"/>
              </a:rPr>
              <a:t>Fünfte Gliederungsebene</a:t>
            </a:r>
            <a:endParaRPr b="0" lang="de-A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AT" sz="2000" spc="-1" strike="noStrike">
                <a:latin typeface="Arial"/>
              </a:rPr>
              <a:t>Sechste Gliederungsebene</a:t>
            </a:r>
            <a:endParaRPr b="0" lang="de-A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AT" sz="2000" spc="-1" strike="noStrike">
                <a:latin typeface="Arial"/>
              </a:rPr>
              <a:t>Siebte Gliederungsebene</a:t>
            </a:r>
            <a:endParaRPr b="0" lang="de-A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504000" y="3236040"/>
            <a:ext cx="5110200" cy="48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de-AT" sz="1800" spc="-1" strike="noStrike">
                <a:solidFill>
                  <a:srgbClr val="000000"/>
                </a:solidFill>
                <a:latin typeface="Fira Sans"/>
                <a:ea typeface="DejaVu Sans"/>
              </a:rPr>
              <a:t>Dies ist ein Mustertext zum Kirchenprogramm</a:t>
            </a:r>
            <a:endParaRPr b="0" lang="de-AT" sz="1800" spc="-1" strike="noStrike">
              <a:latin typeface="Fira Sans"/>
            </a:endParaRPr>
          </a:p>
          <a:p>
            <a:pPr>
              <a:lnSpc>
                <a:spcPct val="100000"/>
              </a:lnSpc>
            </a:pPr>
            <a:endParaRPr b="0" lang="de-AT" sz="1800" spc="-1" strike="noStrike">
              <a:latin typeface="Fira Sans"/>
            </a:endParaRPr>
          </a:p>
          <a:p>
            <a:pPr>
              <a:lnSpc>
                <a:spcPct val="100000"/>
              </a:lnSpc>
            </a:pPr>
            <a:r>
              <a:rPr b="1" lang="de-AT" sz="4000" spc="-1" strike="noStrike">
                <a:solidFill>
                  <a:srgbClr val="000000"/>
                </a:solidFill>
                <a:latin typeface="Fira Sans"/>
                <a:ea typeface="DejaVu Sans"/>
              </a:rPr>
              <a:t>Überschrift des </a:t>
            </a:r>
            <a:endParaRPr b="0" lang="de-AT" sz="4000" spc="-1" strike="noStrike">
              <a:latin typeface="Fira Sans"/>
            </a:endParaRPr>
          </a:p>
          <a:p>
            <a:pPr>
              <a:lnSpc>
                <a:spcPct val="100000"/>
              </a:lnSpc>
            </a:pPr>
            <a:r>
              <a:rPr b="1" lang="de-AT" sz="4000" spc="-1" strike="noStrike">
                <a:solidFill>
                  <a:srgbClr val="000000"/>
                </a:solidFill>
                <a:latin typeface="Fira Sans"/>
                <a:ea typeface="DejaVu Sans"/>
              </a:rPr>
              <a:t>Programms</a:t>
            </a:r>
            <a:endParaRPr b="0" lang="de-AT" sz="4000" spc="-1" strike="noStrike">
              <a:latin typeface="Fira Sans"/>
            </a:endParaRPr>
          </a:p>
          <a:p>
            <a:pPr>
              <a:lnSpc>
                <a:spcPct val="100000"/>
              </a:lnSpc>
            </a:pPr>
            <a:endParaRPr b="0" lang="de-AT" sz="4000" spc="-1" strike="noStrike">
              <a:latin typeface="Fira Sans"/>
            </a:endParaRPr>
          </a:p>
          <a:p>
            <a:pPr>
              <a:lnSpc>
                <a:spcPct val="100000"/>
              </a:lnSpc>
            </a:pPr>
            <a:r>
              <a:rPr b="0" lang="de-AT" sz="1600" spc="-1" strike="noStrike">
                <a:solidFill>
                  <a:srgbClr val="000000"/>
                </a:solidFill>
                <a:latin typeface="Fira Sans"/>
                <a:ea typeface="DejaVu Sans"/>
              </a:rPr>
              <a:t>Detailinformationen zum Programm Detailinforma-tionen zum Programm Detailinformationen zum Programm Detailinformationen zum Programm Detailinformationen zum Programm</a:t>
            </a:r>
            <a:endParaRPr b="0" lang="de-AT" sz="1600" spc="-1" strike="noStrike">
              <a:latin typeface="Fira Sans"/>
            </a:endParaRPr>
          </a:p>
          <a:p>
            <a:pPr>
              <a:lnSpc>
                <a:spcPct val="100000"/>
              </a:lnSpc>
            </a:pPr>
            <a:endParaRPr b="0" lang="de-AT" sz="1600" spc="-1" strike="noStrike">
              <a:latin typeface="Fira Sans"/>
            </a:endParaRPr>
          </a:p>
          <a:p>
            <a:pPr>
              <a:lnSpc>
                <a:spcPct val="100000"/>
              </a:lnSpc>
            </a:pPr>
            <a:r>
              <a:rPr b="0" lang="de-AT" sz="1600" spc="-1" strike="noStrike">
                <a:solidFill>
                  <a:srgbClr val="000000"/>
                </a:solidFill>
                <a:latin typeface="Fira Sans"/>
                <a:ea typeface="DejaVu Sans"/>
              </a:rPr>
              <a:t>Detailinformationen zum Programm  Detailinforma-tionen zum Programm Detailinformationen zum Programm Detailinformationen zum Programm Detailinformationen zum Programm</a:t>
            </a:r>
            <a:endParaRPr b="0" lang="de-AT" sz="1600" spc="-1" strike="noStrike">
              <a:latin typeface="Fira Sans"/>
            </a:endParaRPr>
          </a:p>
          <a:p>
            <a:pPr>
              <a:lnSpc>
                <a:spcPct val="100000"/>
              </a:lnSpc>
            </a:pPr>
            <a:endParaRPr b="0" lang="de-AT" sz="1600" spc="-1" strike="noStrike">
              <a:latin typeface="Fira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Application>LibreOffice/7.2.1.2$Windows_X86_64 LibreOffice_project/87b77fad49947c1441b67c559c339af8f3517e22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2020-03-11T18:11:21Z</dcterms:created>
  <dc:creator/>
  <dc:description/>
  <dc:language>de-AT</dc:language>
  <cp:lastModifiedBy/>
  <dcterms:modified xsi:type="dcterms:W3CDTF">2024-05-08T11:31:20Z</dcterms:modified>
  <cp:revision>10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