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9675" cy="1069181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7561080" cy="1068948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504000" y="3236040"/>
            <a:ext cx="5109840" cy="486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Fira Sans"/>
                <a:ea typeface="DejaVu Sans"/>
              </a:rPr>
              <a:t>Dies ist ein Mustertext zum Kirchenprogramm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4000" spc="-1" strike="noStrike">
                <a:solidFill>
                  <a:srgbClr val="000000"/>
                </a:solidFill>
                <a:latin typeface="Fira Sans"/>
                <a:ea typeface="DejaVu Sans"/>
              </a:rPr>
              <a:t>Überschrift des </a:t>
            </a:r>
            <a:endParaRPr b="0" lang="de-AT" sz="4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4000" spc="-1" strike="noStrike">
                <a:solidFill>
                  <a:srgbClr val="000000"/>
                </a:solidFill>
                <a:latin typeface="Fira Sans"/>
                <a:ea typeface="DejaVu Sans"/>
              </a:rPr>
              <a:t>Programms</a:t>
            </a:r>
            <a:endParaRPr b="0" lang="de-AT" sz="4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4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600" spc="-1" strike="noStrike">
                <a:solidFill>
                  <a:srgbClr val="000000"/>
                </a:solidFill>
                <a:latin typeface="Fira Sans"/>
                <a:ea typeface="DejaVu Sans"/>
              </a:rPr>
              <a:t>Detailinformationen zum Programm Detailinforma-tionen zum Programm Detailinformationen zum Programm Detailinformationen zum Programm Detailinformationen zum Programm</a:t>
            </a:r>
            <a:endParaRPr b="0" lang="de-AT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600" spc="-1" strike="noStrike">
                <a:solidFill>
                  <a:srgbClr val="000000"/>
                </a:solidFill>
                <a:latin typeface="Fira Sans"/>
                <a:ea typeface="DejaVu Sans"/>
              </a:rPr>
              <a:t>Detailinformationen zum Programm  Detailinforma-tionen zum Programm Detailinformationen zum Programm Detailinformationen zum Programm Detailinformationen zum Programm</a:t>
            </a:r>
            <a:endParaRPr b="0" lang="de-AT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LibreOffice/7.2.1.2$Windows_X86_64 LibreOffice_project/87b77fad49947c1441b67c559c339af8f3517e22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2020-03-11T18:11:21Z</dcterms:created>
  <dc:creator/>
  <dc:description/>
  <dc:language>de-AT</dc:language>
  <cp:lastModifiedBy/>
  <dcterms:modified xsi:type="dcterms:W3CDTF">2025-05-06T10:35:54Z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